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BC1C9"/>
    <a:srgbClr val="DFA9AE"/>
    <a:srgbClr val="EEC0DF"/>
    <a:srgbClr val="F6D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94660"/>
  </p:normalViewPr>
  <p:slideViewPr>
    <p:cSldViewPr snapToGrid="0">
      <p:cViewPr>
        <p:scale>
          <a:sx n="150" d="100"/>
          <a:sy n="150" d="100"/>
        </p:scale>
        <p:origin x="7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6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ABE1B-255A-4CA6-9488-4C5DA74611CF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979D9-E5CC-4806-AE55-4889A9E620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254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406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192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239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31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16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5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989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02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8196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911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0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5D835-84AB-46B1-861E-0FDADB86340A}" type="datetimeFigureOut">
              <a:rPr lang="ko-KR" altLang="en-US" smtClean="0"/>
              <a:t>2026-02-01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9A343-FA12-4A84-B522-BF6E39950F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878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>
            <a:extLst>
              <a:ext uri="{FF2B5EF4-FFF2-40B4-BE49-F238E27FC236}">
                <a16:creationId xmlns:a16="http://schemas.microsoft.com/office/drawing/2014/main" id="{3D31AC66-ECFC-2471-983B-CE8EB7BD1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895" y="2201819"/>
            <a:ext cx="4953600" cy="167828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91E6A20-080F-357C-FDE7-2FFFD90027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657"/>
          <a:stretch>
            <a:fillRect/>
          </a:stretch>
        </p:blipFill>
        <p:spPr>
          <a:xfrm>
            <a:off x="4951695" y="-27021"/>
            <a:ext cx="4953600" cy="22335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2626DD-E0D6-3FAA-F147-C436DA019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05" y="4854004"/>
            <a:ext cx="4953600" cy="20083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AB4362D-100D-0701-828E-DBCF34B7B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905" y="3165031"/>
            <a:ext cx="4953600" cy="170456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67392F-1497-7611-4B0E-CCCB4B58FC9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2305"/>
          <a:stretch>
            <a:fillRect/>
          </a:stretch>
        </p:blipFill>
        <p:spPr>
          <a:xfrm>
            <a:off x="-1905" y="1576409"/>
            <a:ext cx="4953600" cy="160399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F4BE249-A8D9-2BEF-EE19-5CD0AA7FE5D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5986" b="17988"/>
          <a:stretch>
            <a:fillRect/>
          </a:stretch>
        </p:blipFill>
        <p:spPr>
          <a:xfrm>
            <a:off x="-1" y="0"/>
            <a:ext cx="4953600" cy="15804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62B35B-32CD-F5EC-E65D-04994A73B488}"/>
              </a:ext>
            </a:extLst>
          </p:cNvPr>
          <p:cNvSpPr txBox="1"/>
          <p:nvPr/>
        </p:nvSpPr>
        <p:spPr>
          <a:xfrm>
            <a:off x="5231273" y="90215"/>
            <a:ext cx="3430148" cy="202183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Waited so long to break these walls down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이 벽을 부수기까지 오래 기다렸어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To wake up and feel like me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깨어나고 진정한 나를 느끼기까지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Put these patterns all in the past now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이 문양들은 전부 과거에 남겨두고</a:t>
            </a:r>
            <a:b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And finally live like the girl they all see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사람들이 알고 있는 나로서 살아가는 거야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No more hiding, I'll be shining like I'm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숨는 건 끝이야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난 이제 빛나고 있어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그러기 위해 태어난 것처럼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'Cause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we are hunters, voices strong, and I know I believe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왜냐면 우린 강인한 목소리를 지닌 </a:t>
            </a:r>
            <a:r>
              <a:rPr lang="ko-KR" altLang="en-US" sz="7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헌터니까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이제 믿을 수 있음을 알아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5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F0A379-8509-6B3F-EA13-159D9221BA52}"/>
              </a:ext>
            </a:extLst>
          </p:cNvPr>
          <p:cNvSpPr txBox="1"/>
          <p:nvPr/>
        </p:nvSpPr>
        <p:spPr>
          <a:xfrm>
            <a:off x="33020" y="0"/>
            <a:ext cx="11709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i="0" dirty="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glow rad="2540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Golden</a:t>
            </a:r>
            <a:endParaRPr lang="ko-KR" altLang="en-US" b="1" dirty="0">
              <a:solidFill>
                <a:schemeClr val="accent4">
                  <a:lumMod val="40000"/>
                  <a:lumOff val="60000"/>
                </a:schemeClr>
              </a:solidFill>
              <a:effectLst>
                <a:glow rad="2540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24B798-0305-7279-DCAF-15AC48C46E88}"/>
              </a:ext>
            </a:extLst>
          </p:cNvPr>
          <p:cNvSpPr txBox="1"/>
          <p:nvPr/>
        </p:nvSpPr>
        <p:spPr>
          <a:xfrm>
            <a:off x="3023195" y="21777"/>
            <a:ext cx="19177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1000" b="1" i="0" u="none" strike="noStrike" dirty="0">
                <a:solidFill>
                  <a:srgbClr val="EEC0DF"/>
                </a:solidFill>
                <a:effectLst>
                  <a:glow rad="228600">
                    <a:schemeClr val="tx1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Rumi</a:t>
            </a:r>
            <a:r>
              <a:rPr lang="en-US" altLang="ko-KR" sz="1000" b="1" i="0" dirty="0">
                <a:solidFill>
                  <a:srgbClr val="212529"/>
                </a:solidFill>
                <a:effectLst>
                  <a:glow rad="228600">
                    <a:schemeClr val="tx1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 </a:t>
            </a:r>
            <a:r>
              <a:rPr lang="en-US" altLang="ko-KR" sz="1000" b="1" i="0" u="none" strike="noStrike" dirty="0">
                <a:solidFill>
                  <a:srgbClr val="DFA9AE"/>
                </a:solidFill>
                <a:effectLst>
                  <a:glow rad="228600">
                    <a:schemeClr val="tx1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Mira</a:t>
            </a:r>
            <a:r>
              <a:rPr lang="en-US" altLang="ko-KR" sz="1000" b="1" i="0" dirty="0">
                <a:solidFill>
                  <a:srgbClr val="212529"/>
                </a:solidFill>
                <a:effectLst>
                  <a:glow rad="228600">
                    <a:schemeClr val="tx1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 </a:t>
            </a:r>
            <a:r>
              <a:rPr lang="en-US" altLang="ko-KR" sz="1000" b="1" i="0" u="none" strike="noStrike" dirty="0">
                <a:solidFill>
                  <a:srgbClr val="9BC1C9"/>
                </a:solidFill>
                <a:effectLst>
                  <a:glow rad="228600">
                    <a:schemeClr val="tx1">
                      <a:alpha val="6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Zoey</a:t>
            </a:r>
            <a:endParaRPr lang="ko-KR" altLang="en-US" sz="1000" dirty="0">
              <a:solidFill>
                <a:srgbClr val="9BC1C9"/>
              </a:solidFill>
              <a:effectLst>
                <a:glow rad="228600">
                  <a:schemeClr val="tx1">
                    <a:alpha val="6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212137-6F84-ED7C-3E6F-88E07391FA1A}"/>
              </a:ext>
            </a:extLst>
          </p:cNvPr>
          <p:cNvSpPr txBox="1"/>
          <p:nvPr/>
        </p:nvSpPr>
        <p:spPr>
          <a:xfrm>
            <a:off x="1575087" y="372669"/>
            <a:ext cx="3243580" cy="113216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r" fontAlgn="base">
              <a:lnSpc>
                <a:spcPct val="120000"/>
              </a:lnSpc>
            </a:pP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I was a ghost, I was alone, hah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나는 유령이었고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외톨이였어 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(hah)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어두워진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hah, </a:t>
            </a:r>
            <a: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앞길속에 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(Ah)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Given the throne, I didn't know how to believe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왕좌를 받았지만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나는 전혀 믿지 못했지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I was the queen that I'm meant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내가 여왕이 될 존재였다는 걸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C31D21-ECB0-A775-CD52-442382D1100B}"/>
              </a:ext>
            </a:extLst>
          </p:cNvPr>
          <p:cNvSpPr txBox="1"/>
          <p:nvPr/>
        </p:nvSpPr>
        <p:spPr>
          <a:xfrm>
            <a:off x="1708115" y="4753265"/>
            <a:ext cx="3243580" cy="205549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r" fontAlgn="base">
              <a:lnSpc>
                <a:spcPct val="120000"/>
              </a:lnSpc>
            </a:pP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Oh, up, up, up with our voices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우리의 목소리와 함께 계속 올라가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영원히 깨질 수 없는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be golden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황금빛으로 물들어 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Oh, I'm done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hidin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 now I'm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shinin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 like I'm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숨는 건 끝이야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난 이제 빛나고 있어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그러기 위해 태어난 것처럼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Oh, our time, no fears, no lies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우리의 시간이야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두려움도 거짓도 없어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That's who we're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그게 우리가 태어난 이유야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5C9BC4-879A-A8DF-B273-33BBA653659E}"/>
              </a:ext>
            </a:extLst>
          </p:cNvPr>
          <p:cNvSpPr txBox="1"/>
          <p:nvPr/>
        </p:nvSpPr>
        <p:spPr>
          <a:xfrm>
            <a:off x="-3809" y="3011811"/>
            <a:ext cx="3243580" cy="188930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</a:pPr>
            <a:br>
              <a:rPr lang="en-US" altLang="ko-KR" sz="900" dirty="0"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I'm done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hidin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', now I'm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shinin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 like I'm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숨는 건 끝이야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난 이제 빛나고 있어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그러기 위해 태어난 것처럼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We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dreamin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 hard, we came so far, now I believe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우리는 간절하게 꿈을 꿨고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무척 </a:t>
            </a:r>
            <a:r>
              <a:rPr lang="ko-KR" altLang="en-US" sz="7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멀리까지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왔어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이제 난 믿어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We're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 up, up, up, it's our moment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우리는 계속 올라가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지금이 우리의 순간이야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You know together we're glowing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우리는 함께할 때 찬란히 빛나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be golden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황금빛으로 물들어 가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9627AF-7E72-B5AB-97DA-CA27E604844E}"/>
              </a:ext>
            </a:extLst>
          </p:cNvPr>
          <p:cNvSpPr txBox="1"/>
          <p:nvPr/>
        </p:nvSpPr>
        <p:spPr>
          <a:xfrm>
            <a:off x="1575087" y="1652034"/>
            <a:ext cx="3243580" cy="142763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r" fontAlgn="base">
              <a:lnSpc>
                <a:spcPct val="120000"/>
              </a:lnSpc>
            </a:pPr>
            <a:r>
              <a:rPr lang="en-US" altLang="ko-KR" sz="9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I lived two lives, tried to play both sides</a:t>
            </a:r>
            <a:br>
              <a:rPr lang="en-US" altLang="ko-KR" sz="9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난 두 개의 삶을 살았어</a:t>
            </a:r>
            <a:r>
              <a:rPr lang="en-US" altLang="ko-KR" sz="7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그 둘 사이에서 노력했지만</a:t>
            </a:r>
            <a:br>
              <a:rPr lang="ko-KR" altLang="en-US" sz="9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But I couldn't find my own place</a:t>
            </a:r>
            <a:br>
              <a:rPr lang="en-US" altLang="ko-KR" sz="9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9BC1C9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나만의 자리를 찾지는 못했지</a:t>
            </a:r>
            <a:br>
              <a:rPr lang="en-US" altLang="ko-KR" sz="900" dirty="0"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br>
              <a:rPr lang="en-US" altLang="ko-KR" sz="900" dirty="0"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Called a problem child </a:t>
            </a:r>
            <a:r>
              <a:rPr lang="en-US" altLang="ko-KR" sz="900" i="0" dirty="0" err="1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'cause</a:t>
            </a:r>
            <a: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I got too wild</a:t>
            </a:r>
            <a:b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원체 사나웠던 탓에 문제아라고 불렸었지</a:t>
            </a:r>
            <a:br>
              <a:rPr lang="ko-KR" altLang="en-US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But now that's how I'm getting paid, </a:t>
            </a:r>
            <a:r>
              <a:rPr lang="ko-KR" altLang="en-US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끝없이 </a:t>
            </a:r>
            <a: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on stage</a:t>
            </a:r>
            <a:br>
              <a:rPr lang="en-US" altLang="ko-KR" sz="9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하지만 그게 날 여기까지 데리고 왔어</a:t>
            </a:r>
            <a:r>
              <a:rPr lang="en-US" altLang="ko-KR" sz="7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DFA9AE"/>
                </a:solidFill>
                <a:effectLst>
                  <a:glow rad="1524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끝없이 무대 위로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6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4EF81A1B-6C83-3E7F-A69F-A937254325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52400" y="5236427"/>
            <a:ext cx="4953600" cy="1621573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4A156CC2-C5C5-E277-C907-2EDA9E8202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2400" y="3737866"/>
            <a:ext cx="4953600" cy="159773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C5A01FB-B62E-3806-06EA-ADE19165A4E1}"/>
              </a:ext>
            </a:extLst>
          </p:cNvPr>
          <p:cNvSpPr txBox="1"/>
          <p:nvPr/>
        </p:nvSpPr>
        <p:spPr>
          <a:xfrm>
            <a:off x="5231273" y="2097018"/>
            <a:ext cx="3430148" cy="277896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We're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' up, up, up, it's our moment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우리는 계속 올라가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지금이 우리의 순간이야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You know together we're glowing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우리는 함께할 때 찬란히 빛나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 golden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황금빛으로 물들어 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Oh, up, up, up with our voices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우리의 목소리와 함께 계속 올라가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영원히 깨질 수 없는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 golden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황금빛으로 물들어 가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Oh, I'm done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hidin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' now I'm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shinin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' like I'm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숨는 건 끝이야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난 이제 빛나고 있어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그러기 위해 태어난 것처럼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Oh, our time, no fears, no lies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우리의 시간이야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두려움도 거짓도 없어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That's who we're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그게 우리가 태어난 이유야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5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45589F8-6513-459E-042A-7B40903061CF}"/>
              </a:ext>
            </a:extLst>
          </p:cNvPr>
          <p:cNvSpPr txBox="1"/>
          <p:nvPr/>
        </p:nvSpPr>
        <p:spPr>
          <a:xfrm>
            <a:off x="5231273" y="4971011"/>
            <a:ext cx="3430148" cy="172637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You know we're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 golden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우린 분명히 황금빛으로 물들 거야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We're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be,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gonna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우리는 분명히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Born to be, born to be </a:t>
            </a:r>
            <a:r>
              <a:rPr lang="en-US" altLang="ko-KR" sz="9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glowin</a:t>
            </a: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'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날 때부터 반짝이네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밝게 빛나는 우린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You know that it's our time, no fears, no lies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 err="1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지금이야말로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 우리의 시간이야</a:t>
            </a:r>
            <a:r>
              <a:rPr lang="en-US" altLang="ko-KR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, </a:t>
            </a: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두려움도 거짓도 없어</a:t>
            </a:r>
            <a:br>
              <a:rPr lang="ko-KR" altLang="en-US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That's who we're born to be</a:t>
            </a:r>
            <a:br>
              <a:rPr lang="en-US" altLang="ko-KR" sz="9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</a:br>
            <a:r>
              <a:rPr lang="ko-KR" altLang="en-US" sz="700" i="0" dirty="0">
                <a:solidFill>
                  <a:srgbClr val="EEC0DF"/>
                </a:solidFill>
                <a:effectLst>
                  <a:glow rad="152400">
                    <a:schemeClr val="tx1">
                      <a:alpha val="5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ea"/>
              </a:rPr>
              <a:t>그게 우리가 태어난 이유야</a:t>
            </a:r>
            <a:endParaRPr lang="ko-KR" altLang="en-US" sz="900" dirty="0">
              <a:solidFill>
                <a:srgbClr val="EEC0DF"/>
              </a:solidFill>
              <a:effectLst>
                <a:glow rad="152400">
                  <a:schemeClr val="tx1">
                    <a:alpha val="5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55303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59</TotalTime>
  <Words>661</Words>
  <Application>Microsoft Office PowerPoint</Application>
  <PresentationFormat>A4 용지(210x297mm)</PresentationFormat>
  <Paragraphs>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jayoung yang</dc:creator>
  <cp:lastModifiedBy>jayoung yang</cp:lastModifiedBy>
  <cp:revision>13</cp:revision>
  <dcterms:created xsi:type="dcterms:W3CDTF">2026-02-01T08:41:13Z</dcterms:created>
  <dcterms:modified xsi:type="dcterms:W3CDTF">2026-02-01T11:44:11Z</dcterms:modified>
</cp:coreProperties>
</file>

<file path=docProps/thumbnail.jpeg>
</file>